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sldIdLst>
    <p:sldId id="274" r:id="rId2"/>
    <p:sldId id="256" r:id="rId3"/>
    <p:sldId id="259" r:id="rId4"/>
    <p:sldId id="257" r:id="rId5"/>
    <p:sldId id="258" r:id="rId6"/>
    <p:sldId id="260" r:id="rId7"/>
    <p:sldId id="262" r:id="rId8"/>
    <p:sldId id="272" r:id="rId9"/>
    <p:sldId id="269" r:id="rId10"/>
    <p:sldId id="276" r:id="rId11"/>
    <p:sldId id="270" r:id="rId12"/>
    <p:sldId id="273" r:id="rId13"/>
    <p:sldId id="268" r:id="rId14"/>
    <p:sldId id="271" r:id="rId15"/>
    <p:sldId id="263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929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C51F5.15FC37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4744" y="5900859"/>
            <a:ext cx="324303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2" y="1386682"/>
            <a:ext cx="413375" cy="365125"/>
          </a:xfrm>
        </p:spPr>
        <p:txBody>
          <a:bodyPr/>
          <a:lstStyle/>
          <a:p>
            <a:pPr>
              <a:defRPr/>
            </a:pPr>
            <a:fld id="{4D4EAC82-71D9-4432-9716-94113D254C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 descr="FLC-University-logo-FINAL-trans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144021" y="5686957"/>
            <a:ext cx="83058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4308391"/>
      </p:ext>
    </p:extLst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4773082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4558" y="749549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084637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685801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3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5293" y="685801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08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8858" y="766273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6087" y="4859181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3805238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1981" y="632769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7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685801"/>
            <a:ext cx="413375" cy="365125"/>
          </a:xfrm>
        </p:spPr>
        <p:txBody>
          <a:bodyPr/>
          <a:lstStyle/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30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DE242-C5C4-416B-B26F-8032EF824F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86002"/>
      </p:ext>
    </p:extLst>
  </p:cSld>
  <p:clrMapOvr>
    <a:masterClrMapping/>
  </p:clrMapOvr>
  <p:transition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EBBDC-A640-40CB-B2B7-7A36AC876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0314"/>
      </p:ext>
    </p:extLst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685801"/>
            <a:ext cx="413375" cy="365125"/>
          </a:xfrm>
        </p:spPr>
        <p:txBody>
          <a:bodyPr/>
          <a:lstStyle/>
          <a:p>
            <a:pPr>
              <a:defRPr/>
            </a:pPr>
            <a:fld id="{65C011B5-24F4-4A10-B4BD-660527AF3D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18430"/>
      </p:ext>
    </p:extLst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5" y="906950"/>
            <a:ext cx="413375" cy="365125"/>
          </a:xfrm>
        </p:spPr>
        <p:txBody>
          <a:bodyPr/>
          <a:lstStyle/>
          <a:p>
            <a:pPr>
              <a:defRPr/>
            </a:pPr>
            <a:fld id="{F6AAA613-AD5E-451D-B4A3-63722FE2A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26593"/>
      </p:ext>
    </p:extLst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3893" y="684091"/>
            <a:ext cx="413375" cy="365125"/>
          </a:xfrm>
        </p:spPr>
        <p:txBody>
          <a:bodyPr/>
          <a:lstStyle/>
          <a:p>
            <a:pPr>
              <a:defRPr/>
            </a:pPr>
            <a:fld id="{FB37AFFF-3344-4F03-A5CB-4B4C3B9BD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78124"/>
      </p:ext>
    </p:extLst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13893" y="685801"/>
            <a:ext cx="413375" cy="294785"/>
          </a:xfrm>
        </p:spPr>
        <p:txBody>
          <a:bodyPr/>
          <a:lstStyle/>
          <a:p>
            <a:pPr>
              <a:defRPr/>
            </a:pPr>
            <a:fld id="{CEF5C45D-09BD-44F7-8E70-9415E0E5C6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93565"/>
      </p:ext>
    </p:extLst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13893" y="685801"/>
            <a:ext cx="413375" cy="365125"/>
          </a:xfrm>
        </p:spPr>
        <p:txBody>
          <a:bodyPr/>
          <a:lstStyle/>
          <a:p>
            <a:pPr>
              <a:defRPr/>
            </a:pPr>
            <a:fld id="{62C327AB-B5BD-445F-9F17-C2F9A82642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02091"/>
      </p:ext>
    </p:extLst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27B8A-CCF6-46B6-B0B9-CA9928685C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06896"/>
      </p:ext>
    </p:extLst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010" y="580292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8378" y="580292"/>
            <a:ext cx="413375" cy="365125"/>
          </a:xfrm>
        </p:spPr>
        <p:txBody>
          <a:bodyPr/>
          <a:lstStyle/>
          <a:p>
            <a:pPr>
              <a:defRPr/>
            </a:pPr>
            <a:fld id="{3BD2D2C2-A733-480F-8E33-7B7418995A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9811"/>
      </p:ext>
    </p:extLst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50055" y="731838"/>
            <a:ext cx="413375" cy="365125"/>
          </a:xfrm>
        </p:spPr>
        <p:txBody>
          <a:bodyPr/>
          <a:lstStyle/>
          <a:p>
            <a:pPr>
              <a:defRPr/>
            </a:pPr>
            <a:fld id="{CDE48814-3DE3-467F-A973-3792CC3EE8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02845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cid:image001.png@01CC51F5.15FC37B0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7653" y="5865813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4444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68566" y="5865812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5EAF665-CC65-44FE-8E13-A36341391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 descr="FLC-University-logo-FINAL-trans"/>
          <p:cNvPicPr/>
          <p:nvPr/>
        </p:nvPicPr>
        <p:blipFill>
          <a:blip r:embed="rId19" r:link="rId20" cstate="print"/>
          <a:srcRect/>
          <a:stretch>
            <a:fillRect/>
          </a:stretch>
        </p:blipFill>
        <p:spPr bwMode="auto">
          <a:xfrm>
            <a:off x="8106470" y="5745163"/>
            <a:ext cx="83058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141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ransition>
    <p:cover/>
  </p:transition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oridaleagueofcitie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citie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Welcome, First Time Attendees!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2000" dirty="0"/>
              <a:t>Legislative Conference – 2016</a:t>
            </a:r>
          </a:p>
          <a:p>
            <a:pPr algn="ctr">
              <a:defRPr/>
            </a:pPr>
            <a:r>
              <a:rPr lang="en-US" sz="2000" dirty="0"/>
              <a:t>December 8-9</a:t>
            </a:r>
          </a:p>
          <a:p>
            <a:pPr algn="ctr">
              <a:defRPr/>
            </a:pPr>
            <a:r>
              <a:rPr lang="en-US" sz="2000" dirty="0"/>
              <a:t>Embassy Suites South, Lake Buena Vista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914399"/>
          </a:xfrm>
        </p:spPr>
        <p:txBody>
          <a:bodyPr/>
          <a:lstStyle/>
          <a:p>
            <a:r>
              <a:rPr lang="en-US" b="1" dirty="0"/>
              <a:t>Advocacy, Continued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233" y="1752600"/>
            <a:ext cx="7514035" cy="4343400"/>
          </a:xfrm>
        </p:spPr>
        <p:txBody>
          <a:bodyPr/>
          <a:lstStyle/>
          <a:p>
            <a:r>
              <a:rPr lang="en-US" sz="2000" i="1" dirty="0"/>
              <a:t>Legislative Bulletin </a:t>
            </a:r>
            <a:r>
              <a:rPr lang="en-US" sz="2000" dirty="0"/>
              <a:t>– Keeps You Informed and Helps You Advocate</a:t>
            </a:r>
          </a:p>
          <a:p>
            <a:r>
              <a:rPr lang="en-US" sz="2000" dirty="0"/>
              <a:t>ON TAP @ THE CAP</a:t>
            </a:r>
          </a:p>
          <a:p>
            <a:r>
              <a:rPr lang="en-US" sz="2000" dirty="0"/>
              <a:t>Issue Briefs</a:t>
            </a:r>
          </a:p>
          <a:p>
            <a:r>
              <a:rPr lang="en-US" sz="2000" dirty="0"/>
              <a:t>Legislative Alerts </a:t>
            </a:r>
          </a:p>
          <a:p>
            <a:r>
              <a:rPr lang="en-US" sz="2000" dirty="0"/>
              <a:t>Legislative Action Agenda </a:t>
            </a:r>
          </a:p>
          <a:p>
            <a:r>
              <a:rPr lang="en-US" sz="2000" dirty="0"/>
              <a:t>Key Contact Program </a:t>
            </a:r>
          </a:p>
          <a:p>
            <a:r>
              <a:rPr lang="en-US" sz="2000" dirty="0"/>
              <a:t>Advocacy Tips</a:t>
            </a:r>
          </a:p>
          <a:p>
            <a:r>
              <a:rPr lang="en-US" sz="2000" dirty="0"/>
              <a:t>Talking Points </a:t>
            </a:r>
          </a:p>
          <a:p>
            <a:r>
              <a:rPr lang="en-US" sz="2000" dirty="0"/>
              <a:t>Where Can You Get More Information?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www.floridaleagueofcities.com</a:t>
            </a:r>
            <a:r>
              <a:rPr lang="en-US" dirty="0"/>
              <a:t> – Advocacy Tab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22492"/>
      </p:ext>
    </p:extLst>
  </p:cSld>
  <p:clrMapOvr>
    <a:masterClrMapping/>
  </p:clrMapOvr>
  <p:transition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Advocacy at Home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Every City Official Needs to Work Closely with Legislative Delegation</a:t>
            </a:r>
          </a:p>
          <a:p>
            <a:pPr>
              <a:defRPr/>
            </a:pPr>
            <a:r>
              <a:rPr lang="en-US" sz="2000" dirty="0"/>
              <a:t>Build Relationships with Legislator’s and Staff – Keep it Active!</a:t>
            </a:r>
          </a:p>
          <a:p>
            <a:pPr>
              <a:defRPr/>
            </a:pPr>
            <a:r>
              <a:rPr lang="en-US" sz="2000" dirty="0"/>
              <a:t>Share City Experiences – Let Your Legislator and Other Members of Your Legislative Delegation Know The Impact Upon Your City</a:t>
            </a:r>
          </a:p>
          <a:p>
            <a:pPr>
              <a:defRPr/>
            </a:pPr>
            <a:r>
              <a:rPr lang="en-US" sz="2000" dirty="0"/>
              <a:t>Work with Local or Regional League on Advocacy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Federal Advocacy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FAST – Federal Action Strike Team, Works with FL Congressional Delegation, the Administration, Federal Agencies</a:t>
            </a:r>
          </a:p>
          <a:p>
            <a:pPr>
              <a:defRPr/>
            </a:pPr>
            <a:r>
              <a:rPr lang="en-US" sz="2000" dirty="0"/>
              <a:t>League Works with NLC</a:t>
            </a:r>
          </a:p>
          <a:p>
            <a:pPr>
              <a:defRPr/>
            </a:pPr>
            <a:r>
              <a:rPr lang="en-US" sz="2000" dirty="0"/>
              <a:t>FAST members each work with their respective member of Congress </a:t>
            </a:r>
          </a:p>
          <a:p>
            <a:pPr>
              <a:defRPr/>
            </a:pPr>
            <a:r>
              <a:rPr lang="en-US" sz="2000" dirty="0"/>
              <a:t>Federal positions by League are taken through resolutions process in August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How to Get Involved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13233" y="1828800"/>
            <a:ext cx="7514035" cy="38862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Serve On a Policy Committee</a:t>
            </a:r>
          </a:p>
          <a:p>
            <a:pPr>
              <a:defRPr/>
            </a:pPr>
            <a:r>
              <a:rPr lang="en-US" sz="2000" dirty="0"/>
              <a:t>Year-’round Advocacy—Build Relationships </a:t>
            </a:r>
          </a:p>
          <a:p>
            <a:pPr>
              <a:defRPr/>
            </a:pPr>
            <a:r>
              <a:rPr lang="en-US" sz="2000" dirty="0"/>
              <a:t>Webinars on State, Federal Issues</a:t>
            </a:r>
          </a:p>
          <a:p>
            <a:pPr>
              <a:defRPr/>
            </a:pPr>
            <a:r>
              <a:rPr lang="en-US" sz="2000" dirty="0"/>
              <a:t>Your Local or Regional League</a:t>
            </a:r>
          </a:p>
          <a:p>
            <a:pPr>
              <a:defRPr/>
            </a:pPr>
            <a:r>
              <a:rPr lang="en-US" sz="2000" dirty="0"/>
              <a:t>Come to Tallahassee and Lobby During Session</a:t>
            </a:r>
          </a:p>
          <a:p>
            <a:pPr>
              <a:defRPr/>
            </a:pPr>
            <a:r>
              <a:rPr lang="en-US" sz="2000" dirty="0"/>
              <a:t>Read our Publications and Stay in Touch</a:t>
            </a:r>
          </a:p>
          <a:p>
            <a:pPr>
              <a:defRPr/>
            </a:pPr>
            <a:r>
              <a:rPr lang="en-US" sz="2000" dirty="0"/>
              <a:t>IEMO and other training: FLC University</a:t>
            </a:r>
          </a:p>
          <a:p>
            <a:pPr>
              <a:defRPr/>
            </a:pPr>
            <a:r>
              <a:rPr lang="en-US" sz="2000" dirty="0"/>
              <a:t>Sign Up as a Legislative Key Contact </a:t>
            </a:r>
          </a:p>
          <a:p>
            <a:pPr>
              <a:defRPr/>
            </a:pPr>
            <a:r>
              <a:rPr lang="en-US" sz="2000" dirty="0"/>
              <a:t>Sign Up To Receive Legislative Alerts and Updates 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Getting the Most out of This Conference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Attend Luncheon; Sit with Folks You Don’t Know</a:t>
            </a:r>
          </a:p>
          <a:p>
            <a:pPr>
              <a:defRPr/>
            </a:pPr>
            <a:r>
              <a:rPr lang="en-US" sz="2000" dirty="0"/>
              <a:t>Workshops – Timely Issues</a:t>
            </a:r>
          </a:p>
          <a:p>
            <a:pPr>
              <a:defRPr/>
            </a:pPr>
            <a:r>
              <a:rPr lang="en-US" sz="2000" dirty="0"/>
              <a:t>Attend Legislative Policy Committee Meetings </a:t>
            </a:r>
          </a:p>
          <a:p>
            <a:pPr>
              <a:defRPr/>
            </a:pPr>
            <a:r>
              <a:rPr lang="en-US" sz="2000" dirty="0"/>
              <a:t>Learn the issues </a:t>
            </a:r>
          </a:p>
          <a:p>
            <a:pPr>
              <a:defRPr/>
            </a:pPr>
            <a:r>
              <a:rPr lang="en-US" sz="2000" dirty="0"/>
              <a:t>Work with Delegation Once Back Home</a:t>
            </a:r>
          </a:p>
          <a:p>
            <a:pPr>
              <a:defRPr/>
            </a:pPr>
            <a:r>
              <a:rPr lang="en-US" sz="2000" dirty="0"/>
              <a:t>Read the </a:t>
            </a:r>
            <a:r>
              <a:rPr lang="en-US" sz="2000" i="1" dirty="0"/>
              <a:t>Bulletin</a:t>
            </a:r>
            <a:r>
              <a:rPr lang="en-US" sz="2000" dirty="0"/>
              <a:t> and Related Material</a:t>
            </a:r>
          </a:p>
          <a:p>
            <a:pPr>
              <a:defRPr/>
            </a:pPr>
            <a:r>
              <a:rPr lang="en-US" sz="2000" dirty="0"/>
              <a:t>Ask Questions – staff wears white ribbon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Programs and Services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Insurance &amp; Financial Services</a:t>
            </a:r>
          </a:p>
          <a:p>
            <a:pPr>
              <a:defRPr/>
            </a:pPr>
            <a:r>
              <a:rPr lang="en-US" sz="2000" dirty="0"/>
              <a:t>Publications, Web Site</a:t>
            </a:r>
          </a:p>
          <a:p>
            <a:pPr>
              <a:defRPr/>
            </a:pPr>
            <a:r>
              <a:rPr lang="en-US" sz="2000" dirty="0"/>
              <a:t>Training and Outreach</a:t>
            </a:r>
          </a:p>
          <a:p>
            <a:pPr>
              <a:defRPr/>
            </a:pPr>
            <a:r>
              <a:rPr lang="en-US" sz="2000" dirty="0"/>
              <a:t>What Can Your League do for YOU?</a:t>
            </a:r>
          </a:p>
          <a:p>
            <a:pPr>
              <a:defRPr/>
            </a:pPr>
            <a:r>
              <a:rPr lang="en-US" sz="2000" dirty="0"/>
              <a:t>Want to know more? </a:t>
            </a:r>
            <a:r>
              <a:rPr lang="en-US" sz="2000" dirty="0">
                <a:hlinkClick r:id="rId2"/>
              </a:rPr>
              <a:t>www.floridaleagueofcities.com</a:t>
            </a:r>
            <a:r>
              <a:rPr lang="en-US" sz="2000" dirty="0"/>
              <a:t> 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Thank you for attending the League’s Legislative Conference!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Florida League of Cities, Inc.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000" dirty="0"/>
              <a:t>Historical Overview</a:t>
            </a:r>
          </a:p>
          <a:p>
            <a:pPr>
              <a:defRPr/>
            </a:pPr>
            <a:r>
              <a:rPr lang="en-US" sz="2000" dirty="0"/>
              <a:t>Advocacy</a:t>
            </a:r>
          </a:p>
          <a:p>
            <a:pPr>
              <a:defRPr/>
            </a:pPr>
            <a:r>
              <a:rPr lang="en-US" sz="2000" dirty="0"/>
              <a:t>How to Get the Most Out of This Conference</a:t>
            </a:r>
          </a:p>
          <a:p>
            <a:pPr>
              <a:defRPr/>
            </a:pPr>
            <a:r>
              <a:rPr lang="en-US" sz="2000" dirty="0"/>
              <a:t>Other League Services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What is the League?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One of 49 State Municipal Leagues</a:t>
            </a:r>
          </a:p>
          <a:p>
            <a:pPr>
              <a:defRPr/>
            </a:pPr>
            <a:r>
              <a:rPr lang="en-US" dirty="0"/>
              <a:t>National League of Cities – FLC is member</a:t>
            </a:r>
          </a:p>
          <a:p>
            <a:pPr>
              <a:defRPr/>
            </a:pPr>
            <a:r>
              <a:rPr lang="en-US" dirty="0"/>
              <a:t>FLC Members: Municipal Governments</a:t>
            </a:r>
          </a:p>
          <a:p>
            <a:pPr>
              <a:defRPr/>
            </a:pPr>
            <a:r>
              <a:rPr lang="en-US" dirty="0"/>
              <a:t>Part of the Southern Municipal Conference</a:t>
            </a:r>
          </a:p>
          <a:p>
            <a:pPr>
              <a:defRPr/>
            </a:pPr>
            <a:r>
              <a:rPr lang="en-US" dirty="0"/>
              <a:t>A Uniting Voice for Cities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Historical 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Founded in 1922; Advocacy Main Goal</a:t>
            </a:r>
          </a:p>
          <a:p>
            <a:pPr>
              <a:defRPr/>
            </a:pPr>
            <a:r>
              <a:rPr lang="en-US" sz="2000" dirty="0"/>
              <a:t>Moved to Tallahassee in 1970</a:t>
            </a:r>
          </a:p>
          <a:p>
            <a:pPr>
              <a:defRPr/>
            </a:pPr>
            <a:r>
              <a:rPr lang="en-US" sz="2000" dirty="0"/>
              <a:t>Largest State Municipal League by size and scope of programs</a:t>
            </a:r>
          </a:p>
          <a:p>
            <a:pPr>
              <a:defRPr/>
            </a:pPr>
            <a:r>
              <a:rPr lang="en-US" sz="2000" dirty="0"/>
              <a:t>Offices in Tallahassee and Orlando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Structure of League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50-plus member Board of Directors</a:t>
            </a:r>
          </a:p>
          <a:p>
            <a:pPr>
              <a:defRPr/>
            </a:pPr>
            <a:r>
              <a:rPr lang="en-US" sz="2000" dirty="0"/>
              <a:t>Executive Director leads 8 departments</a:t>
            </a:r>
          </a:p>
          <a:p>
            <a:pPr marL="0" indent="0">
              <a:buNone/>
              <a:defRPr/>
            </a:pPr>
            <a:r>
              <a:rPr lang="en-US" sz="2000" dirty="0"/>
              <a:t>		Tallahassee Office:  Six departments</a:t>
            </a:r>
          </a:p>
          <a:p>
            <a:pPr marL="0" indent="0">
              <a:buNone/>
              <a:defRPr/>
            </a:pPr>
            <a:r>
              <a:rPr lang="en-US" sz="2000" dirty="0"/>
              <a:t>		Orlando Office:  Two departments: Insurance, Technology Services. Also site of FLC University</a:t>
            </a:r>
          </a:p>
          <a:p>
            <a:pPr>
              <a:defRPr/>
            </a:pPr>
            <a:r>
              <a:rPr lang="en-US" sz="2000" dirty="0"/>
              <a:t>Annual Conference - elections/workshops</a:t>
            </a:r>
          </a:p>
          <a:p>
            <a:pPr>
              <a:defRPr/>
            </a:pPr>
            <a:r>
              <a:rPr lang="en-US" sz="2000" dirty="0"/>
              <a:t>Legislative Conference – Setting Priorities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Who Are Our Members?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412 cities, towns and villages</a:t>
            </a:r>
          </a:p>
          <a:p>
            <a:pPr>
              <a:defRPr/>
            </a:pPr>
            <a:r>
              <a:rPr lang="en-US" sz="2000" dirty="0"/>
              <a:t>Charter Counties (19 eligible)</a:t>
            </a:r>
          </a:p>
          <a:p>
            <a:pPr>
              <a:defRPr/>
            </a:pPr>
            <a:r>
              <a:rPr lang="en-US" sz="2000" dirty="0"/>
              <a:t>Voluntary to join</a:t>
            </a:r>
          </a:p>
          <a:p>
            <a:pPr>
              <a:defRPr/>
            </a:pPr>
            <a:r>
              <a:rPr lang="en-US" sz="2000" dirty="0"/>
              <a:t>Nearly 100% membership in FLC</a:t>
            </a:r>
          </a:p>
          <a:p>
            <a:pPr>
              <a:defRPr/>
            </a:pPr>
            <a:r>
              <a:rPr lang="en-US" sz="2000" dirty="0"/>
              <a:t>No individual, corporate, or affiliate members</a:t>
            </a:r>
          </a:p>
          <a:p>
            <a:pPr>
              <a:defRPr/>
            </a:pPr>
            <a:r>
              <a:rPr lang="en-US" sz="2000" dirty="0"/>
              <a:t>1/3 of council/commission members turn over each year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Advocacy:   Taking A Stand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Legislative Committees Meet Year-’round</a:t>
            </a:r>
          </a:p>
          <a:p>
            <a:pPr>
              <a:defRPr/>
            </a:pPr>
            <a:r>
              <a:rPr lang="en-US" sz="2000" dirty="0"/>
              <a:t>Staff are Lobbyists – State and Federal</a:t>
            </a:r>
          </a:p>
          <a:p>
            <a:pPr>
              <a:defRPr/>
            </a:pPr>
            <a:r>
              <a:rPr lang="en-US" sz="2000" dirty="0"/>
              <a:t>FLC Relies on “grass-roots” efforts</a:t>
            </a:r>
          </a:p>
          <a:p>
            <a:pPr>
              <a:defRPr/>
            </a:pPr>
            <a:r>
              <a:rPr lang="en-US" sz="2000" dirty="0"/>
              <a:t>Legislative Action Day – March 21-22, 2017:  Tallahassee</a:t>
            </a:r>
          </a:p>
          <a:p>
            <a:pPr>
              <a:defRPr/>
            </a:pPr>
            <a:r>
              <a:rPr lang="en-US" sz="2000" dirty="0"/>
              <a:t>Working with Legislature and State Agencies all year—</a:t>
            </a:r>
            <a:r>
              <a:rPr lang="en-US" sz="2000" i="1" dirty="0"/>
              <a:t>more than Session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FLC Policy Committees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 – divided by subject area</a:t>
            </a:r>
          </a:p>
          <a:p>
            <a:pPr>
              <a:defRPr/>
            </a:pPr>
            <a:r>
              <a:rPr lang="en-US" dirty="0"/>
              <a:t>Appointments are made by FLC President; will be open again next June for 2018 Session (earlier for even-numbered years</a:t>
            </a:r>
          </a:p>
          <a:p>
            <a:pPr>
              <a:defRPr/>
            </a:pPr>
            <a:r>
              <a:rPr lang="en-US" dirty="0"/>
              <a:t>Usually, Legislative Conference in November -- priority-selection for upcoming spring session; this year NLC dates were a conflict</a:t>
            </a:r>
          </a:p>
          <a:p>
            <a:pPr>
              <a:defRPr/>
            </a:pPr>
            <a:r>
              <a:rPr lang="en-US" dirty="0"/>
              <a:t>Members advocate all year!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Advocacy, Continued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League is non-partisan</a:t>
            </a:r>
          </a:p>
          <a:p>
            <a:pPr>
              <a:defRPr/>
            </a:pPr>
            <a:r>
              <a:rPr lang="en-US" sz="2000" dirty="0"/>
              <a:t>Why Have a Legislative Conference?</a:t>
            </a:r>
          </a:p>
          <a:p>
            <a:pPr>
              <a:defRPr/>
            </a:pPr>
            <a:r>
              <a:rPr lang="en-US" sz="2000" dirty="0"/>
              <a:t>What is the Legislative Committee?</a:t>
            </a:r>
          </a:p>
          <a:p>
            <a:pPr>
              <a:defRPr/>
            </a:pPr>
            <a:r>
              <a:rPr lang="en-US" sz="2000" dirty="0"/>
              <a:t>How do we Communicate with Legislators?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CU LOGO Theme with background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1161C4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CU LOGO Theme with background" id="{49613D4A-DB9C-4A81-A1BC-F76CAE9FD0EC}" vid="{E3D5E9F6-AE78-4210-93F0-48CFF29752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FLCU LOGO Theme with background</Template>
  <TotalTime>20566</TotalTime>
  <Words>569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Corbel</vt:lpstr>
      <vt:lpstr>Monotype Sorts</vt:lpstr>
      <vt:lpstr>Times New Roman</vt:lpstr>
      <vt:lpstr>FLCU LOGO Theme with background</vt:lpstr>
      <vt:lpstr>Welcome, First Time Attendees!</vt:lpstr>
      <vt:lpstr>Florida League of Cities, Inc.</vt:lpstr>
      <vt:lpstr>What is the League?</vt:lpstr>
      <vt:lpstr>Historical Overview</vt:lpstr>
      <vt:lpstr>Structure of League</vt:lpstr>
      <vt:lpstr>Who Are Our Members?</vt:lpstr>
      <vt:lpstr>Advocacy:   Taking A Stand</vt:lpstr>
      <vt:lpstr>FLC Policy Committees</vt:lpstr>
      <vt:lpstr>Advocacy, Continued</vt:lpstr>
      <vt:lpstr>Advocacy, Continued </vt:lpstr>
      <vt:lpstr>Advocacy at Home</vt:lpstr>
      <vt:lpstr>Federal Advocacy</vt:lpstr>
      <vt:lpstr>How to Get Involved</vt:lpstr>
      <vt:lpstr>Getting the Most out of This Conference</vt:lpstr>
      <vt:lpstr>Programs and Services</vt:lpstr>
      <vt:lpstr>Questions?</vt:lpstr>
    </vt:vector>
  </TitlesOfParts>
  <Company>Florida League of Cities,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League of Cities, Inc.</dc:title>
  <dc:creator>Dell Laptop</dc:creator>
  <cp:lastModifiedBy>Lynn Tipton</cp:lastModifiedBy>
  <cp:revision>40</cp:revision>
  <dcterms:created xsi:type="dcterms:W3CDTF">1999-06-28T21:21:37Z</dcterms:created>
  <dcterms:modified xsi:type="dcterms:W3CDTF">2016-12-06T14:18:26Z</dcterms:modified>
</cp:coreProperties>
</file>